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cuesta.edu/student/studentservices/dsps/dsps_faculty/inde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joann_malizia@cuesta.edu" TargetMode="External"/><Relationship Id="rId3" Type="http://schemas.openxmlformats.org/officeDocument/2006/relationships/hyperlink" Target="mailto:michelle_bachpeters@cuesta.edu" TargetMode="External"/><Relationship Id="rId7" Type="http://schemas.openxmlformats.org/officeDocument/2006/relationships/hyperlink" Target="mailto:alexis_delevett@cuesta.edu" TargetMode="External"/><Relationship Id="rId12" Type="http://schemas.openxmlformats.org/officeDocument/2006/relationships/hyperlink" Target="mailto:veronica_valiantwest@cuesta.edu" TargetMode="External"/><Relationship Id="rId2" Type="http://schemas.openxmlformats.org/officeDocument/2006/relationships/hyperlink" Target="mailto:jennifer_donaldson@cuesta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ristine_groff@cuesta.edu" TargetMode="External"/><Relationship Id="rId11" Type="http://schemas.openxmlformats.org/officeDocument/2006/relationships/hyperlink" Target="mailto:kpeters@cuesta.edu" TargetMode="External"/><Relationship Id="rId5" Type="http://schemas.openxmlformats.org/officeDocument/2006/relationships/hyperlink" Target="mailto:lbucking@cuesta.edu" TargetMode="External"/><Relationship Id="rId10" Type="http://schemas.openxmlformats.org/officeDocument/2006/relationships/hyperlink" Target="mailto:lcurtis@cuesta.edu" TargetMode="External"/><Relationship Id="rId4" Type="http://schemas.openxmlformats.org/officeDocument/2006/relationships/hyperlink" Target="mailto:jrittmil@cuesta.edu" TargetMode="External"/><Relationship Id="rId9" Type="http://schemas.openxmlformats.org/officeDocument/2006/relationships/hyperlink" Target="mailto:Jeremy_bettencourt@cuesta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8DDAB-C78B-4299-AD7E-8F6A65F69A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DSPS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4F3503-5C36-44A6-87B6-7840888A36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Disabled Student Programs and Services</a:t>
            </a:r>
          </a:p>
        </p:txBody>
      </p:sp>
    </p:spTree>
    <p:extLst>
      <p:ext uri="{BB962C8B-B14F-4D97-AF65-F5344CB8AC3E}">
        <p14:creationId xmlns:p14="http://schemas.microsoft.com/office/powerpoint/2010/main" val="1042428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6B951-C502-479D-B5D1-B4058EE55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Hours Available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2B822-5C80-4330-9012-0EA8CFD85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campus by appointment only 805-546-3148:</a:t>
            </a:r>
          </a:p>
          <a:p>
            <a:pPr lvl="1"/>
            <a:r>
              <a:rPr lang="en-US" dirty="0"/>
              <a:t>M: 8-4:30pm</a:t>
            </a:r>
          </a:p>
          <a:p>
            <a:pPr lvl="1"/>
            <a:r>
              <a:rPr lang="en-US" dirty="0"/>
              <a:t>T: 8-6pm</a:t>
            </a:r>
          </a:p>
          <a:p>
            <a:pPr lvl="1"/>
            <a:r>
              <a:rPr lang="en-US" dirty="0"/>
              <a:t>W: 8-6pm</a:t>
            </a:r>
          </a:p>
          <a:p>
            <a:pPr lvl="1"/>
            <a:r>
              <a:rPr lang="en-US" dirty="0"/>
              <a:t>TH: 8-4:30pm</a:t>
            </a:r>
          </a:p>
          <a:p>
            <a:pPr lvl="1"/>
            <a:r>
              <a:rPr lang="en-US" dirty="0"/>
              <a:t>F: 8-4:30pm</a:t>
            </a:r>
          </a:p>
          <a:p>
            <a:pPr lvl="1"/>
            <a:endParaRPr lang="en-US" dirty="0"/>
          </a:p>
          <a:p>
            <a:r>
              <a:rPr lang="en-US" dirty="0"/>
              <a:t>Zoom availability:</a:t>
            </a:r>
          </a:p>
          <a:p>
            <a:pPr lvl="1"/>
            <a:r>
              <a:rPr lang="en-US" dirty="0"/>
              <a:t>Mon-Thurs 10-2pm</a:t>
            </a:r>
          </a:p>
          <a:p>
            <a:pPr lvl="1"/>
            <a:r>
              <a:rPr lang="en-US" dirty="0"/>
              <a:t>https://cuesta-edu.zoom.us/j/99910623850</a:t>
            </a:r>
          </a:p>
        </p:txBody>
      </p:sp>
    </p:spTree>
    <p:extLst>
      <p:ext uri="{BB962C8B-B14F-4D97-AF65-F5344CB8AC3E}">
        <p14:creationId xmlns:p14="http://schemas.microsoft.com/office/powerpoint/2010/main" val="1865084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14EF3-8A93-446A-9D28-960867BD2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Notification Letters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699BA-181C-4195-9E68-E56F2A466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semester faculty should receive a letter from students in DSPS notifying them of their student’s accommodations.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It is the students’ responsibility to send their Faculty Notification Letter each semester. This notification letter outlines which accommodations the student is approved for, and plans on using for the class. </a:t>
            </a:r>
          </a:p>
          <a:p>
            <a:endParaRPr lang="en-US" dirty="0"/>
          </a:p>
          <a:p>
            <a:r>
              <a:rPr lang="en-US" dirty="0"/>
              <a:t>Some students may be in DSPS, but choose not to use their accommodations. In this case, you may not receive a notification letter.</a:t>
            </a:r>
          </a:p>
        </p:txBody>
      </p:sp>
    </p:spTree>
    <p:extLst>
      <p:ext uri="{BB962C8B-B14F-4D97-AF65-F5344CB8AC3E}">
        <p14:creationId xmlns:p14="http://schemas.microsoft.com/office/powerpoint/2010/main" val="1795165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4.googleusercontent.com/SBiQ1sH6LB1E-FO5HS6AKoC36Zf2up6glyY08BJU0iafSDOhldFAlnsebo_o2QtwNSA53az7CXsu7ID6esShATNk-iuUkUXRQr0fnZr_VFmNLQ7JBKw25oKm_JWuggik9A">
            <a:extLst>
              <a:ext uri="{FF2B5EF4-FFF2-40B4-BE49-F238E27FC236}">
                <a16:creationId xmlns:a16="http://schemas.microsoft.com/office/drawing/2014/main" id="{643BC128-CB0C-4D83-82EE-2D34FCD1F0E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363" y="905521"/>
            <a:ext cx="6238637" cy="472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88BCFD15-C0C8-4941-9B75-E44DB19C91E2}"/>
              </a:ext>
            </a:extLst>
          </p:cNvPr>
          <p:cNvSpPr/>
          <p:nvPr/>
        </p:nvSpPr>
        <p:spPr>
          <a:xfrm>
            <a:off x="1397073" y="4286579"/>
            <a:ext cx="631596" cy="263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601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F4582-6A95-4864-B67F-BA98F8987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006"/>
          </a:xfrm>
        </p:spPr>
        <p:txBody>
          <a:bodyPr/>
          <a:lstStyle/>
          <a:p>
            <a:r>
              <a:rPr lang="en-US" dirty="0"/>
              <a:t>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108A0-EA97-4DFB-9A2A-6CB650492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8607"/>
            <a:ext cx="8596668" cy="470275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Check out our updated Faculty Information section on our website for more information. </a:t>
            </a:r>
            <a:r>
              <a:rPr lang="en-US" dirty="0">
                <a:hlinkClick r:id="rId2"/>
              </a:rPr>
              <a:t>https://www.cuesta.edu/student/studentservices/dsps/dsps_faculty/index.html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363288-414D-4FF3-9BAA-C9715500BF72}"/>
              </a:ext>
            </a:extLst>
          </p:cNvPr>
          <p:cNvPicPr/>
          <p:nvPr/>
        </p:nvPicPr>
        <p:blipFill rotWithShape="1">
          <a:blip r:embed="rId3"/>
          <a:srcRect t="4740" r="212" b="5492"/>
          <a:stretch/>
        </p:blipFill>
        <p:spPr bwMode="auto">
          <a:xfrm>
            <a:off x="1350975" y="2382473"/>
            <a:ext cx="7356797" cy="39429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12D849D3-3C7F-4164-BE2B-5F4B174D0262}"/>
              </a:ext>
            </a:extLst>
          </p:cNvPr>
          <p:cNvSpPr/>
          <p:nvPr/>
        </p:nvSpPr>
        <p:spPr>
          <a:xfrm>
            <a:off x="603315" y="5307289"/>
            <a:ext cx="622170" cy="2168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69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41265-465F-4CDF-82C7-607E0FC72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7287"/>
          </a:xfrm>
        </p:spPr>
        <p:txBody>
          <a:bodyPr/>
          <a:lstStyle/>
          <a:p>
            <a:r>
              <a:rPr lang="en-US" dirty="0"/>
              <a:t>DSPS Staff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70C67-2BDA-4650-9DA9-EB75EE9DC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6887"/>
            <a:ext cx="9192530" cy="488151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/>
              <a:t>Please reach out with any questions or concerns.</a:t>
            </a:r>
          </a:p>
          <a:p>
            <a:pPr algn="ctr"/>
            <a:endParaRPr lang="en-US" dirty="0"/>
          </a:p>
          <a:p>
            <a:r>
              <a:rPr lang="en-US" b="1" dirty="0"/>
              <a:t>Jennifer Donaldson</a:t>
            </a:r>
            <a:r>
              <a:rPr lang="en-US" dirty="0"/>
              <a:t>	Director	 				</a:t>
            </a:r>
            <a:r>
              <a:rPr lang="en-US" dirty="0">
                <a:hlinkClick r:id="rId2"/>
              </a:rPr>
              <a:t>jennifer_donaldson@cuesta.edu</a:t>
            </a:r>
            <a:endParaRPr lang="en-US" dirty="0"/>
          </a:p>
          <a:p>
            <a:r>
              <a:rPr lang="en-US" b="1" dirty="0"/>
              <a:t>Michelle Bach Peters</a:t>
            </a:r>
            <a:r>
              <a:rPr lang="en-US" dirty="0"/>
              <a:t>	Department Assistant		</a:t>
            </a:r>
            <a:r>
              <a:rPr lang="en-US" dirty="0">
                <a:hlinkClick r:id="rId3"/>
              </a:rPr>
              <a:t>michelle_bachpeters@cuesta.edu</a:t>
            </a:r>
            <a:endParaRPr lang="en-US" dirty="0"/>
          </a:p>
          <a:p>
            <a:r>
              <a:rPr lang="en-US" b="1" dirty="0"/>
              <a:t>Judy </a:t>
            </a:r>
            <a:r>
              <a:rPr lang="en-US" b="1" dirty="0" err="1"/>
              <a:t>Rittmiller</a:t>
            </a:r>
            <a:r>
              <a:rPr lang="en-US" dirty="0"/>
              <a:t>		Program Assistant NCC		</a:t>
            </a:r>
            <a:r>
              <a:rPr lang="en-US" dirty="0">
                <a:hlinkClick r:id="rId4"/>
              </a:rPr>
              <a:t>jrittmil@cuesta.edu</a:t>
            </a:r>
            <a:endParaRPr lang="en-US" dirty="0"/>
          </a:p>
          <a:p>
            <a:r>
              <a:rPr lang="en-US" b="1" dirty="0"/>
              <a:t>Loren Buckingham</a:t>
            </a:r>
            <a:r>
              <a:rPr lang="en-US" dirty="0"/>
              <a:t>		Testing Coordinator 		</a:t>
            </a:r>
            <a:r>
              <a:rPr lang="en-US" dirty="0">
                <a:hlinkClick r:id="rId5"/>
              </a:rPr>
              <a:t>lbucking@cuesta.edu</a:t>
            </a:r>
            <a:endParaRPr lang="en-US" dirty="0"/>
          </a:p>
          <a:p>
            <a:r>
              <a:rPr lang="en-US" b="1" dirty="0"/>
              <a:t>Christine Groff	</a:t>
            </a:r>
            <a:r>
              <a:rPr lang="en-US" dirty="0"/>
              <a:t>	Accommodation Assistant	</a:t>
            </a:r>
            <a:r>
              <a:rPr lang="en-US" dirty="0">
                <a:hlinkClick r:id="rId6"/>
              </a:rPr>
              <a:t>christine_groff@cuesta.edu</a:t>
            </a:r>
            <a:endParaRPr lang="en-US" dirty="0"/>
          </a:p>
          <a:p>
            <a:r>
              <a:rPr lang="en-US" b="1" dirty="0"/>
              <a:t>Alexis </a:t>
            </a:r>
            <a:r>
              <a:rPr lang="en-US" b="1" dirty="0" err="1"/>
              <a:t>Delevette</a:t>
            </a:r>
            <a:r>
              <a:rPr lang="en-US" dirty="0"/>
              <a:t>		Alt Media Facilitator		</a:t>
            </a:r>
            <a:r>
              <a:rPr lang="en-US" dirty="0">
                <a:hlinkClick r:id="rId7"/>
              </a:rPr>
              <a:t>alexis_delevett@cuesta.edu</a:t>
            </a:r>
            <a:endParaRPr lang="en-US" dirty="0"/>
          </a:p>
          <a:p>
            <a:r>
              <a:rPr lang="en-US" b="1" dirty="0"/>
              <a:t>Jo </a:t>
            </a:r>
            <a:r>
              <a:rPr lang="en-US" b="1" dirty="0" err="1"/>
              <a:t>Malizia</a:t>
            </a:r>
            <a:r>
              <a:rPr lang="en-US" dirty="0"/>
              <a:t>				ASL Interpreter			</a:t>
            </a:r>
            <a:r>
              <a:rPr lang="en-US" dirty="0">
                <a:hlinkClick r:id="rId8"/>
              </a:rPr>
              <a:t>joann_malizia@cuesta.edu</a:t>
            </a:r>
            <a:endParaRPr lang="en-US" dirty="0"/>
          </a:p>
          <a:p>
            <a:r>
              <a:rPr lang="en-US" b="1" dirty="0"/>
              <a:t>Jamie Bettencourt</a:t>
            </a:r>
            <a:r>
              <a:rPr lang="en-US" dirty="0"/>
              <a:t>		Academic Success Coach	</a:t>
            </a:r>
            <a:r>
              <a:rPr lang="en-US" dirty="0">
                <a:hlinkClick r:id="rId9"/>
              </a:rPr>
              <a:t>Jeremy_bettencourt@cuesta.edu</a:t>
            </a:r>
            <a:endParaRPr lang="en-US" dirty="0"/>
          </a:p>
          <a:p>
            <a:r>
              <a:rPr lang="en-US" b="1" dirty="0"/>
              <a:t>Lisa Curtis</a:t>
            </a:r>
            <a:r>
              <a:rPr lang="en-US" dirty="0"/>
              <a:t>			Specialist				</a:t>
            </a:r>
            <a:r>
              <a:rPr lang="en-US" dirty="0">
                <a:hlinkClick r:id="rId10"/>
              </a:rPr>
              <a:t>lcurtis@cuesta.edu</a:t>
            </a:r>
            <a:endParaRPr lang="en-US" dirty="0"/>
          </a:p>
          <a:p>
            <a:r>
              <a:rPr lang="en-US" b="1" dirty="0"/>
              <a:t>Kathy Peters</a:t>
            </a:r>
            <a:r>
              <a:rPr lang="en-US" dirty="0"/>
              <a:t>			Specialist 				</a:t>
            </a:r>
            <a:r>
              <a:rPr lang="en-US" dirty="0">
                <a:hlinkClick r:id="rId11"/>
              </a:rPr>
              <a:t>kpeters@cuesta.edu</a:t>
            </a:r>
            <a:endParaRPr lang="en-US" dirty="0"/>
          </a:p>
          <a:p>
            <a:r>
              <a:rPr lang="en-US" b="1" dirty="0"/>
              <a:t>Veronica West</a:t>
            </a:r>
            <a:r>
              <a:rPr lang="en-US" dirty="0"/>
              <a:t>			Counselor				</a:t>
            </a:r>
            <a:r>
              <a:rPr lang="en-US" dirty="0">
                <a:hlinkClick r:id="rId12"/>
              </a:rPr>
              <a:t>veronica_valiantwest@cuesta.edu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25829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204</TotalTime>
  <Words>345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DSPS</vt:lpstr>
      <vt:lpstr>Hours Available</vt:lpstr>
      <vt:lpstr>Faculty Notification Letters</vt:lpstr>
      <vt:lpstr>PowerPoint Presentation</vt:lpstr>
      <vt:lpstr>Website</vt:lpstr>
      <vt:lpstr>DSPS Staff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DSPS</dc:title>
  <dc:creator>Christine Groff</dc:creator>
  <cp:lastModifiedBy>Jennifer Donaldson</cp:lastModifiedBy>
  <cp:revision>13</cp:revision>
  <dcterms:created xsi:type="dcterms:W3CDTF">2021-08-09T18:16:49Z</dcterms:created>
  <dcterms:modified xsi:type="dcterms:W3CDTF">2021-08-09T22:20:12Z</dcterms:modified>
</cp:coreProperties>
</file>